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60" r:id="rId7"/>
    <p:sldId id="264" r:id="rId8"/>
    <p:sldId id="267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951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55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672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334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5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20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230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137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007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994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346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E648-8064-4719-B9B3-594EE6C13680}" type="datetimeFigureOut">
              <a:rPr lang="de-CH" smtClean="0"/>
              <a:t>10.09.2018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879F2-0920-44C8-AED7-CA1F1EAD3C0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812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76424"/>
            <a:ext cx="8001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3" y="3048000"/>
            <a:ext cx="14802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86106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286901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86106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75" y="1905000"/>
            <a:ext cx="5586514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6423"/>
            <a:ext cx="7311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7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de-CH" dirty="0" err="1" smtClean="0"/>
              <a:t>Our</a:t>
            </a:r>
            <a:r>
              <a:rPr lang="de-CH" dirty="0" smtClean="0"/>
              <a:t> Partners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7467600" cy="3733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tx1"/>
                </a:solidFill>
                <a:ea typeface="Calibri"/>
                <a:cs typeface="Times New Roman"/>
              </a:rPr>
              <a:t>Beat Wiederkehr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BSc in economics, certified public accountant, licensed audit expert.</a:t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Main services: finance and accounting, tax consultancy, management consultancy,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audit.</a:t>
            </a:r>
            <a:endParaRPr lang="de-CH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tx1"/>
                </a:solidFill>
                <a:ea typeface="Calibri"/>
                <a:cs typeface="Times New Roman"/>
              </a:rPr>
              <a:t>Rupert Herzog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BSc in economics, certified fiduciary expert, licensed audit expert.</a:t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Main services: finance and accounting, tax consultancy, management consultancy,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audit.</a:t>
            </a:r>
            <a:endParaRPr lang="de-CH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tx1"/>
                </a:solidFill>
                <a:ea typeface="Calibri"/>
                <a:cs typeface="Times New Roman"/>
              </a:rPr>
              <a:t>Lukas Wiederkehr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BSc in economics, licensed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auditor.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Main services: finance and accounting, audit.</a:t>
            </a:r>
            <a:endParaRPr lang="de-CH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55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de-CH" dirty="0" smtClean="0"/>
              <a:t>Range </a:t>
            </a:r>
            <a:r>
              <a:rPr lang="de-CH" dirty="0" err="1" smtClean="0"/>
              <a:t>of</a:t>
            </a:r>
            <a:r>
              <a:rPr lang="de-CH" dirty="0" smtClean="0"/>
              <a:t> Services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7467600" cy="3733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chemeClr val="tx1"/>
                </a:solidFill>
                <a:ea typeface="Calibri"/>
                <a:cs typeface="Times New Roman"/>
              </a:rPr>
              <a:t>Business Advisory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Finance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and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accounting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management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consulting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, real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estate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mangement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and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accounting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de-CH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chemeClr val="tx1"/>
                </a:solidFill>
                <a:ea typeface="Calibri"/>
                <a:cs typeface="Times New Roman"/>
              </a:rPr>
              <a:t>Tax Advisory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Tax compliance of foundation</a:t>
            </a:r>
            <a:r>
              <a:rPr lang="en-US" smtClean="0">
                <a:solidFill>
                  <a:schemeClr val="tx1"/>
                </a:solidFill>
                <a:ea typeface="Calibri"/>
                <a:cs typeface="Times New Roman"/>
              </a:rPr>
              <a:t>, reorganization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and restructuring, tax rulings and negotiations with tax authorities, VAT consultancy and VAT audits.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chemeClr val="tx1"/>
                </a:solidFill>
                <a:ea typeface="Calibri"/>
                <a:cs typeface="Times New Roman"/>
              </a:rPr>
              <a:t>Audit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General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audits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and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special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de-CH" dirty="0" err="1" smtClean="0">
                <a:solidFill>
                  <a:schemeClr val="tx1"/>
                </a:solidFill>
                <a:ea typeface="Calibri"/>
                <a:cs typeface="Times New Roman"/>
              </a:rPr>
              <a:t>audits</a:t>
            </a:r>
            <a:r>
              <a:rPr lang="de-CH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de-CH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35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86106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17487"/>
            <a:ext cx="1295400" cy="8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Partners</vt:lpstr>
      <vt:lpstr>Range of Services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 Wiederkehr</dc:creator>
  <cp:lastModifiedBy>Carly Davis</cp:lastModifiedBy>
  <cp:revision>5</cp:revision>
  <dcterms:created xsi:type="dcterms:W3CDTF">2018-09-09T08:56:12Z</dcterms:created>
  <dcterms:modified xsi:type="dcterms:W3CDTF">2018-09-10T07:25:37Z</dcterms:modified>
</cp:coreProperties>
</file>